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74" r:id="rId4"/>
    <p:sldId id="275" r:id="rId5"/>
    <p:sldId id="272" r:id="rId6"/>
    <p:sldId id="276" r:id="rId7"/>
    <p:sldId id="277" r:id="rId8"/>
    <p:sldId id="257" r:id="rId9"/>
    <p:sldId id="258" r:id="rId10"/>
    <p:sldId id="265" r:id="rId11"/>
    <p:sldId id="259" r:id="rId12"/>
    <p:sldId id="278" r:id="rId13"/>
    <p:sldId id="279" r:id="rId14"/>
    <p:sldId id="260" r:id="rId15"/>
    <p:sldId id="271" r:id="rId16"/>
    <p:sldId id="264" r:id="rId17"/>
    <p:sldId id="266" r:id="rId18"/>
    <p:sldId id="267" r:id="rId19"/>
    <p:sldId id="268" r:id="rId20"/>
    <p:sldId id="269" r:id="rId21"/>
    <p:sldId id="270" r:id="rId22"/>
    <p:sldId id="281" r:id="rId23"/>
    <p:sldId id="282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F233F-8068-BA49-8AD3-7CDF9DFCA8CE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3B1AD-8083-3F49-8819-9B91366F93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88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3B1AD-8083-3F49-8819-9B91366F93D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580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AC1A8-4991-2C4F-4E59-49881516F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AFE011-DD97-286D-165F-C681CC150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276E2-D134-DFAA-EA0E-2214491E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9F80C1-9BAA-478B-DDEC-49FB418BD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33BC6-1DA7-C728-B0DC-53986C650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312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0582E-77DE-1AF3-5814-16301001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D1F726-A802-48D2-7D5C-E221C5E56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35A8E7-2733-0E42-00CA-25E73202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D12CD-4D7C-EAFD-8E11-8FD2870D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3E004-D10A-D312-5D15-BF3546D4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006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20F5BC-E91E-5403-028E-8D78581C7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D0E17E-20E9-A534-735B-B65F735C8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9FB94-99B7-E18C-8918-75B455EF4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954F6-9382-969F-95FE-D7E635A6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9CF1E-1752-92E6-E370-CA833ECE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5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58F85-A507-76D5-E827-8ADD72D6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08F8F-59E1-8F68-9707-59F1D962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171E3-C3F4-FC4E-B926-0F3307F9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3980FF-D165-B0D9-0ECB-349996F7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762A0-7EA4-DF6C-82C0-51F7B679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374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17212-6D68-4020-447D-3037F6E4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F3A35A-6E2C-3410-50B4-162739C6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3D391-D8EA-6BE0-52DD-A33D3A1CA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DA9006-E60C-5B1C-46C8-F254F373E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5E790-BC49-43B6-C38A-D3A22C6B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43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EF9EC-E8E7-ADDB-078C-A45FD594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48BBA6-380D-6D5C-46C6-FC7BDA2A1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D8156-F0CE-8518-E16F-9EF40C43B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566AC7-6699-3BD1-204A-04DF183C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DCF76A-CB11-9F77-34A0-869FD13E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6D5896-15FB-BB32-219F-914D787F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5361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1269F-F980-2FA6-E8DD-E96E5583C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DD339-0E5F-0A82-5DA2-BA49741D0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DCD838-293E-82A3-202B-CA51A4D7F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1C50D8-8C23-5DEC-CF20-E888E1D2D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1AF8C8-C79B-454E-2175-4E1B32752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2BB69F-18DB-C3C3-484A-19229663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BBB04D-5034-EAA0-CC62-C7245EC5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F04F88-0228-E7DC-3FAE-7528F481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00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47DF5-DE55-168E-B6DD-85610C83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A95968-7F1F-981E-FFCE-E8CF438E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16211F-C054-D704-78C8-A564AF59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CA2DB8-FAD0-0BA0-A079-EFD917F7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288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78984F-35C9-1B8C-DB64-60160C0F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721D91-D81D-ED36-B8D5-1096AE56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6FD5C-40B5-5E67-C939-75464BC7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64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8D2D6-C329-8E7E-CAD0-86FAA702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AF73A-2797-D037-9CBA-25E9742F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79ED2B-BAE0-04C4-F5DF-D87650B58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5C1479-210A-FB8A-0AA1-E78ED8CA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E855A9-2F96-2C9F-55C0-F51E159A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F58E72-7594-90D8-B71A-4681356AC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8441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319E7-A627-5EA5-78AD-E296A38B7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15BB7C-8D7E-CFAC-308B-B41FFD63C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D6115-3867-7C64-4CBB-33FF4A1BB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721A6A-6628-F410-624E-35DC5BC1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F22889-D224-594F-D48B-1B1B84B4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44F3FB-5EFE-7B8A-D3F3-C7BE68D2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54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EF2B21-6F2A-DD01-3F16-220ABDD8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AD01B6-60F5-274A-48CE-A51F9995C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77380E-9BE4-A4E2-5C56-17E1A7367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4B57B-E6A9-554E-ACC0-FE3981A3FF44}" type="datetimeFigureOut">
              <a:rPr kumimoji="1" lang="ko-KR" altLang="en-US" smtClean="0"/>
              <a:t>2023. 8. 7.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2CF50-7A71-9E21-EF04-A2B714567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D91E4-C402-2C4F-D158-12BE339A7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759A7-2352-744F-A55D-B55C6EAE9C4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559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E8C3-86D6-B010-3B30-D7BF52E9C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MMtracking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19E73-7D85-EFA2-3912-F412CDD4E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54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45940F-AB27-0200-73DF-F4B9DC5F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52" y="1048015"/>
            <a:ext cx="5291117" cy="53465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165EAF-87E1-3F8B-CF80-41406003BAD5}"/>
              </a:ext>
            </a:extLst>
          </p:cNvPr>
          <p:cNvSpPr/>
          <p:nvPr/>
        </p:nvSpPr>
        <p:spPr>
          <a:xfrm>
            <a:off x="3246852" y="5352114"/>
            <a:ext cx="5457127" cy="672905"/>
          </a:xfrm>
          <a:prstGeom prst="rect">
            <a:avLst/>
          </a:prstGeom>
          <a:solidFill>
            <a:srgbClr val="FF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내용 개체 틀 3">
            <a:extLst>
              <a:ext uri="{FF2B5EF4-FFF2-40B4-BE49-F238E27FC236}">
                <a16:creationId xmlns:a16="http://schemas.microsoft.com/office/drawing/2014/main" id="{00EC7252-A0FA-3A7E-831D-CF0D7B38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200" y="413360"/>
            <a:ext cx="5546419" cy="4351338"/>
          </a:xfrm>
        </p:spPr>
        <p:txBody>
          <a:bodyPr/>
          <a:lstStyle/>
          <a:p>
            <a:pPr marL="0" indent="0">
              <a:buNone/>
            </a:pPr>
            <a:r>
              <a:rPr lang="en" altLang="ko-KR" dirty="0">
                <a:effectLst/>
                <a:latin typeface="inherit"/>
              </a:rPr>
              <a:t>export</a:t>
            </a:r>
            <a:r>
              <a:rPr lang="en" altLang="ko-KR" dirty="0"/>
              <a:t> CUDA_VISIBLE_DEVICES=</a:t>
            </a:r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78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E8C3-86D6-B010-3B30-D7BF52E9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run.sh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6EE58E-DB32-3117-A382-71C836A2E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Results </a:t>
            </a:r>
            <a:r>
              <a:rPr lang="ko-KR" altLang="en-US" dirty="0"/>
              <a:t>디렉토리에 각 결과 </a:t>
            </a:r>
            <a:r>
              <a:rPr lang="en-US" altLang="ko-KR" dirty="0"/>
              <a:t>mp4</a:t>
            </a:r>
            <a:r>
              <a:rPr lang="ko-KR" altLang="en-US" dirty="0"/>
              <a:t> 저장</a:t>
            </a:r>
            <a:r>
              <a:rPr lang="en-US" altLang="ko-KR" dirty="0"/>
              <a:t>,</a:t>
            </a:r>
            <a:r>
              <a:rPr lang="ko-KR" altLang="en-US" dirty="0"/>
              <a:t> 우선 예제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363BA3-1989-74D3-B380-9DE5AB16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76" y="2561171"/>
            <a:ext cx="11045647" cy="23615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FA5470-228F-A8C5-70AF-46FF0E8F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76" y="5221711"/>
            <a:ext cx="2349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84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CC4D5-F52A-88BA-BA06-42CD619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FB8B3-91D5-8CD6-B744-32A88D94A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58DF5-D779-E47B-7127-E648B196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7667"/>
            <a:ext cx="7772400" cy="578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3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D4294-0CC9-374F-E049-16EF7A1F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8138A-0AA8-6F09-8E12-AC0C369C7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9E6824-DF4A-7958-E8FE-B4807652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82" y="182562"/>
            <a:ext cx="6973236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7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E8C3-86D6-B010-3B30-D7BF52E9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Mot </a:t>
            </a:r>
            <a:r>
              <a:rPr kumimoji="1" lang="ko-KR" altLang="en-US" dirty="0"/>
              <a:t>결과</a:t>
            </a:r>
          </a:p>
        </p:txBody>
      </p:sp>
      <p:pic>
        <p:nvPicPr>
          <p:cNvPr id="5" name="result_demo_mot">
            <a:hlinkClick r:id="" action="ppaction://media"/>
            <a:extLst>
              <a:ext uri="{FF2B5EF4-FFF2-40B4-BE49-F238E27FC236}">
                <a16:creationId xmlns:a16="http://schemas.microsoft.com/office/drawing/2014/main" id="{7A9247CD-F3B4-2C67-E663-9FAEA0AF78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8682" y="2281068"/>
            <a:ext cx="6753106" cy="3798536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3C4911-8619-4998-EC30-0827DF668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589706"/>
            <a:ext cx="9790134" cy="4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8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55DBD2A-20C6-A251-1EA8-70CD760D5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/>
          <a:lstStyle/>
          <a:p>
            <a:r>
              <a:rPr lang="en-US" altLang="ko-KR" dirty="0"/>
              <a:t>MOT</a:t>
            </a:r>
            <a:r>
              <a:rPr lang="ko-KR" altLang="en-US" dirty="0"/>
              <a:t> </a:t>
            </a:r>
            <a:r>
              <a:rPr lang="en-US" altLang="ko-KR" dirty="0"/>
              <a:t>detector</a:t>
            </a:r>
            <a:r>
              <a:rPr lang="ko-KR" altLang="en-US" dirty="0"/>
              <a:t> 학습 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2E9EA0-7195-D2D9-821C-16ADB85324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523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E8C3-86D6-B010-3B30-D7BF52E9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Detector training: 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C70ED55-9927-C16F-6DAE-B1EB9088C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7334"/>
            <a:ext cx="9700419" cy="2821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7596D2-3DAB-863F-818C-4E9341A4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14622"/>
            <a:ext cx="7772400" cy="2182397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407C5E04-8A90-1FDB-90F3-A5B7598E5730}"/>
              </a:ext>
            </a:extLst>
          </p:cNvPr>
          <p:cNvSpPr txBox="1">
            <a:spLocks/>
          </p:cNvSpPr>
          <p:nvPr/>
        </p:nvSpPr>
        <p:spPr>
          <a:xfrm>
            <a:off x="683497" y="252714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Training </a:t>
            </a:r>
            <a:r>
              <a:rPr lang="ko-KR" altLang="en-US" dirty="0"/>
              <a:t>시작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 소요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92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E8C3-86D6-B010-3B30-D7BF52E9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Detector training: 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C84692-899F-590C-A8BE-A5623B10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763" y="1690688"/>
            <a:ext cx="10515600" cy="4351338"/>
          </a:xfrm>
        </p:spPr>
        <p:txBody>
          <a:bodyPr/>
          <a:lstStyle/>
          <a:p>
            <a:r>
              <a:rPr lang="en" altLang="ko-KR" b="1" dirty="0" err="1"/>
              <a:t>work_dirs</a:t>
            </a:r>
            <a:r>
              <a:rPr lang="ko-KR" altLang="en-US" dirty="0"/>
              <a:t>에 체크포인트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95B723-FC3D-90D8-2421-C1E2BA798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85" r="27299"/>
          <a:stretch/>
        </p:blipFill>
        <p:spPr>
          <a:xfrm>
            <a:off x="838200" y="2367093"/>
            <a:ext cx="10384065" cy="4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9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C84692-899F-590C-A8BE-A5623B10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67"/>
            <a:ext cx="10515600" cy="4351338"/>
          </a:xfrm>
        </p:spPr>
        <p:txBody>
          <a:bodyPr/>
          <a:lstStyle/>
          <a:p>
            <a:r>
              <a:rPr lang="en" altLang="ko-KR" b="0" i="0" dirty="0" err="1">
                <a:effectLst/>
                <a:latin typeface="Söhne"/>
              </a:rPr>
              <a:t>mmdet</a:t>
            </a:r>
            <a:r>
              <a:rPr lang="ko-KR" altLang="en-US" b="0" i="0" dirty="0">
                <a:effectLst/>
                <a:latin typeface="Söhne"/>
              </a:rPr>
              <a:t> 객체 감지 라이브러리로 모델 평가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D449E-F319-F082-5D00-FCF9EEE7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64" y="2267516"/>
            <a:ext cx="7162800" cy="38862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9F5E8BE-6FFF-3AC5-A1CE-B0451AD3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Detector training: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303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C84692-899F-590C-A8BE-A5623B10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개선</a:t>
            </a:r>
            <a:r>
              <a:rPr lang="en-US" altLang="ko-KR" dirty="0"/>
              <a:t> (</a:t>
            </a:r>
            <a:r>
              <a:rPr lang="ko-KR" altLang="en-US" dirty="0"/>
              <a:t>약 </a:t>
            </a:r>
            <a:r>
              <a:rPr lang="en-US" altLang="ko-KR" dirty="0"/>
              <a:t>20</a:t>
            </a:r>
            <a:r>
              <a:rPr lang="ko-KR" altLang="en-US" dirty="0"/>
              <a:t>분 소요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4090A-7F8E-1C6E-C2AA-4F0525B0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72" y="2368155"/>
            <a:ext cx="9907963" cy="381970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D0E6201-C8B0-03EB-D9ED-960A8DD4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Detector training: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143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CB972-FA5E-DC3F-89AD-0C4C0118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Trouble shooting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D076B-2EF8-BE13-2D3A-ED96E6E2C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816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CUDA </a:t>
            </a:r>
            <a:r>
              <a:rPr kumimoji="1" lang="ko-KR" altLang="en-US" dirty="0"/>
              <a:t>관련 오류 지속적으로 발생</a:t>
            </a:r>
            <a:endParaRPr kumimoji="1"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R" dirty="0" err="1"/>
              <a:t>Torch.cuda.is_available</a:t>
            </a:r>
            <a:r>
              <a:rPr kumimoji="1" lang="en-US" altLang="ko-KR" dirty="0"/>
              <a:t>()</a:t>
            </a:r>
            <a:r>
              <a:rPr kumimoji="1" lang="ko-KR" altLang="en-US" dirty="0"/>
              <a:t> 시 </a:t>
            </a:r>
            <a:r>
              <a:rPr kumimoji="1" lang="en-US" altLang="ko-KR" dirty="0"/>
              <a:t>True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함에도 불구하고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conda</a:t>
            </a:r>
            <a:r>
              <a:rPr kumimoji="1" lang="ko-KR" altLang="en-US" dirty="0"/>
              <a:t> 환경에서 </a:t>
            </a:r>
            <a:r>
              <a:rPr kumimoji="1" lang="en-US" altLang="ko-KR" dirty="0" err="1"/>
              <a:t>nvcc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dpkg</a:t>
            </a:r>
            <a:r>
              <a:rPr kumimoji="1" lang="ko-KR" altLang="en-US" dirty="0"/>
              <a:t> 등 설치 여부를 확인할 수 있는 명령어는 </a:t>
            </a:r>
            <a:r>
              <a:rPr kumimoji="1" lang="en-US" altLang="ko-KR" dirty="0"/>
              <a:t>CUDA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찾을 수 없다며 실행되지 않음</a:t>
            </a:r>
            <a:r>
              <a:rPr kumimoji="1"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/>
              <a:t>결정적으로 </a:t>
            </a:r>
            <a:r>
              <a:rPr kumimoji="1" lang="en-US" altLang="ko-KR" dirty="0"/>
              <a:t>RTX 3090</a:t>
            </a:r>
            <a:r>
              <a:rPr kumimoji="1" lang="ko-KR" altLang="en-US" dirty="0"/>
              <a:t> 사용 시에 </a:t>
            </a:r>
            <a:r>
              <a:rPr kumimoji="1" lang="en-US" altLang="ko-KR" dirty="0"/>
              <a:t>11</a:t>
            </a:r>
            <a:r>
              <a:rPr kumimoji="1" lang="ko-KR" altLang="en-US" dirty="0"/>
              <a:t>버전 이상의 </a:t>
            </a:r>
            <a:r>
              <a:rPr kumimoji="1" lang="en-US" altLang="ko-KR" dirty="0"/>
              <a:t>CUDA </a:t>
            </a:r>
            <a:r>
              <a:rPr kumimoji="1" lang="ko-KR" altLang="en-US" dirty="0"/>
              <a:t>환경이 필요하다는 내용을 확인할 수 있었음</a:t>
            </a:r>
            <a:r>
              <a:rPr kumimoji="1" lang="en-US" altLang="ko-KR" dirty="0"/>
              <a:t>. (</a:t>
            </a:r>
            <a:r>
              <a:rPr kumimoji="1" lang="en-US" altLang="ko-KR" dirty="0" err="1"/>
              <a:t>nvidia</a:t>
            </a:r>
            <a:r>
              <a:rPr kumimoji="1" lang="ko-KR" altLang="en-US" dirty="0"/>
              <a:t> 포럼 참고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7B756C-091F-81FC-4A58-5E315B83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44" y="5150029"/>
            <a:ext cx="7772400" cy="170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4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E8C3-86D6-B010-3B30-D7BF52E9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Detector training: 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C84692-899F-590C-A8BE-A5623B10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763" y="1690688"/>
            <a:ext cx="10515600" cy="4351338"/>
          </a:xfrm>
        </p:spPr>
        <p:txBody>
          <a:bodyPr/>
          <a:lstStyle/>
          <a:p>
            <a:r>
              <a:rPr lang="ko-KR" altLang="en-US" dirty="0"/>
              <a:t>개선된 </a:t>
            </a:r>
            <a:r>
              <a:rPr lang="en-US" altLang="ko-KR" dirty="0"/>
              <a:t>detector</a:t>
            </a:r>
            <a:r>
              <a:rPr lang="ko-KR" altLang="en-US" dirty="0"/>
              <a:t>로</a:t>
            </a:r>
            <a:r>
              <a:rPr lang="en-US" altLang="ko-KR" dirty="0"/>
              <a:t>(epoch2) </a:t>
            </a:r>
            <a:r>
              <a:rPr lang="en" altLang="ko-KR" b="1" dirty="0" err="1"/>
              <a:t>work_dirs</a:t>
            </a:r>
            <a:r>
              <a:rPr lang="ko-KR" altLang="en-US" dirty="0"/>
              <a:t>에 체크포인트 저장</a:t>
            </a:r>
            <a:endParaRPr lang="en-US" altLang="ko-KR" dirty="0"/>
          </a:p>
          <a:p>
            <a:r>
              <a:rPr lang="ko-KR" altLang="en-US" dirty="0"/>
              <a:t>다시 모델 평가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72D1E2-778C-D934-CFAC-7D9EA8DF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1797"/>
            <a:ext cx="9541360" cy="18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4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E8C3-86D6-B010-3B30-D7BF52E9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Testing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4AE1E9-7927-4DC7-C56C-ED53DE0D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9" y="1690688"/>
            <a:ext cx="10196574" cy="3086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62CF21-1CC0-C946-39D8-89ACFEDB9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7" y="2144176"/>
            <a:ext cx="10453998" cy="403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82DA9-F306-BC78-266B-C8ECD48B9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540" y="2788470"/>
            <a:ext cx="3137973" cy="425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4ABEBB-327E-A98C-B9FE-D369CC734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27" y="4593285"/>
            <a:ext cx="11175745" cy="3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9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8CD34-0EFC-FA97-CABE-C19E839E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14B62-4AC3-D01D-433E-FD44AC92B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65BE9-83D1-E446-EAB7-6697C2E1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2623"/>
            <a:ext cx="7772400" cy="50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69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B7A15-2ADE-5510-3418-77042484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98D05-D053-5A61-618F-F8CCC0299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6DCCA7-B24E-6756-20E2-A419A559B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04788"/>
            <a:ext cx="7772400" cy="26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20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7FF77-6A3C-2D39-E2F0-18F0C136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추후 할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E0556-432C-59C0-CBD1-D5652C8B1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Student_05 </a:t>
            </a:r>
            <a:r>
              <a:rPr kumimoji="1" lang="ko-KR" altLang="en-US" dirty="0"/>
              <a:t>환경 설정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Conda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 설정에 문제 발생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계속 환경변수가 </a:t>
            </a:r>
            <a:r>
              <a:rPr kumimoji="1" lang="en-US" altLang="ko-KR" dirty="0"/>
              <a:t>student_00</a:t>
            </a:r>
            <a:r>
              <a:rPr kumimoji="1" lang="ko-KR" altLang="en-US" dirty="0"/>
              <a:t> 내의 </a:t>
            </a:r>
            <a:r>
              <a:rPr kumimoji="1" lang="en-US" altLang="ko-KR" dirty="0" err="1"/>
              <a:t>conda</a:t>
            </a:r>
            <a:r>
              <a:rPr kumimoji="1" lang="ko-KR" altLang="en-US" dirty="0"/>
              <a:t>로 고정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Yaml</a:t>
            </a:r>
            <a:r>
              <a:rPr kumimoji="1" lang="ko-KR" altLang="en-US" dirty="0"/>
              <a:t> 사용하여 환경 공유해서 따로 </a:t>
            </a:r>
            <a:r>
              <a:rPr kumimoji="1" lang="ko-KR" altLang="en-US" dirty="0" err="1"/>
              <a:t>셋팅할</a:t>
            </a:r>
            <a:r>
              <a:rPr kumimoji="1" lang="ko-KR" altLang="en-US" dirty="0"/>
              <a:t> 예정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67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D7591-9BD7-605B-5E63-EA78730A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CUDA</a:t>
            </a:r>
            <a:r>
              <a:rPr kumimoji="1" lang="ko-KR" altLang="en-US" dirty="0"/>
              <a:t> 설치 오류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E84E45-FE0E-B7CB-365B-F46A975DD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033" y="3789273"/>
            <a:ext cx="7089637" cy="95613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1A3A5D3-1D8B-6F81-60A9-E3881B87111C}"/>
              </a:ext>
            </a:extLst>
          </p:cNvPr>
          <p:cNvSpPr txBox="1">
            <a:spLocks/>
          </p:cNvSpPr>
          <p:nvPr/>
        </p:nvSpPr>
        <p:spPr>
          <a:xfrm>
            <a:off x="838200" y="15313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2400" dirty="0"/>
              <a:t>이전에 계속 오류가 있었던 이유는 아래와 같다고 추정됨</a:t>
            </a:r>
            <a:r>
              <a:rPr kumimoji="1"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/>
              <a:t>Nvidia</a:t>
            </a:r>
            <a:r>
              <a:rPr kumimoji="1" lang="ko-KR" altLang="en-US" sz="2400" dirty="0"/>
              <a:t> 드라이버는 </a:t>
            </a:r>
            <a:r>
              <a:rPr kumimoji="1" lang="en-US" altLang="ko-KR" sz="2400" dirty="0" err="1"/>
              <a:t>nvidia-smi</a:t>
            </a:r>
            <a:r>
              <a:rPr kumimoji="1" lang="ko-KR" altLang="en-US" sz="2400" dirty="0"/>
              <a:t>로 </a:t>
            </a:r>
            <a:r>
              <a:rPr kumimoji="1" lang="ko-KR" altLang="en-US" sz="2400" dirty="0" err="1"/>
              <a:t>확인가능하며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사용중인 서버의 경우 </a:t>
            </a:r>
            <a:r>
              <a:rPr kumimoji="1" lang="en-US" altLang="ko-KR" sz="2400" dirty="0"/>
              <a:t>470.199.02</a:t>
            </a:r>
            <a:r>
              <a:rPr kumimoji="1" lang="ko-KR" altLang="en-US" sz="2400" dirty="0"/>
              <a:t> 버전임을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A641B4-04F9-76AE-BD9A-E233BF4A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35" y="4745408"/>
            <a:ext cx="5350565" cy="168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1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D48D5-93F9-BDE4-9ADD-4F561A4D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Conda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환경에 </a:t>
            </a:r>
            <a:r>
              <a:rPr kumimoji="1" lang="en-US" altLang="ko-KR" dirty="0"/>
              <a:t>CUDA</a:t>
            </a:r>
            <a:r>
              <a:rPr kumimoji="1"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56376-3FAB-8F1D-04B9-758A17FF0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1459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Nvidia</a:t>
            </a:r>
            <a:r>
              <a:rPr kumimoji="1" lang="ko-KR" altLang="en-US" dirty="0"/>
              <a:t>에서 제공하는 문서 참고하여 </a:t>
            </a:r>
            <a:r>
              <a:rPr kumimoji="1" lang="en-US" altLang="ko-KR" dirty="0" err="1"/>
              <a:t>conda</a:t>
            </a:r>
            <a:r>
              <a:rPr kumimoji="1" lang="ko-KR" altLang="en-US" dirty="0"/>
              <a:t> 환경 상에서 </a:t>
            </a:r>
            <a:r>
              <a:rPr kumimoji="1" lang="en-US" altLang="ko-KR" dirty="0"/>
              <a:t>CUDA 11.3</a:t>
            </a:r>
            <a:r>
              <a:rPr kumimoji="1" lang="ko-KR" altLang="en-US" dirty="0"/>
              <a:t>버전 설치함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8FC1DD-13BC-BBB5-68DB-2F196302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12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ADB6A-6685-6ACD-74C1-BE0D8D4A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Bashrc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환경변수 설정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89FB5A-6246-A199-EC3A-77A8F166D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061" y="3203735"/>
            <a:ext cx="8953878" cy="940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22E212-5943-4066-83C5-7A819F4B4F6C}"/>
              </a:ext>
            </a:extLst>
          </p:cNvPr>
          <p:cNvSpPr txBox="1"/>
          <p:nvPr/>
        </p:nvSpPr>
        <p:spPr>
          <a:xfrm>
            <a:off x="2993644" y="4855779"/>
            <a:ext cx="6204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Python aliasing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python3 –m ~ </a:t>
            </a:r>
            <a:r>
              <a:rPr kumimoji="1" lang="ko-KR" altLang="en-US" dirty="0"/>
              <a:t>생략 가능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Conda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가상환경</a:t>
            </a:r>
            <a:r>
              <a:rPr kumimoji="1" lang="en-US" altLang="ko-KR" dirty="0"/>
              <a:t>(mot)</a:t>
            </a:r>
            <a:r>
              <a:rPr kumimoji="1" lang="ko-KR" altLang="en-US" dirty="0"/>
              <a:t> 위에 </a:t>
            </a:r>
            <a:r>
              <a:rPr kumimoji="1" lang="en-US" altLang="ko-KR" dirty="0"/>
              <a:t>CUDA </a:t>
            </a:r>
            <a:r>
              <a:rPr kumimoji="1" lang="ko-KR" altLang="en-US" dirty="0"/>
              <a:t>설치했으므로 반영함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기본 </a:t>
            </a:r>
            <a:r>
              <a:rPr kumimoji="1" lang="en-US" altLang="ko-KR" dirty="0"/>
              <a:t>GPU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번으로 설정</a:t>
            </a:r>
          </a:p>
        </p:txBody>
      </p:sp>
    </p:spTree>
    <p:extLst>
      <p:ext uri="{BB962C8B-B14F-4D97-AF65-F5344CB8AC3E}">
        <p14:creationId xmlns:p14="http://schemas.microsoft.com/office/powerpoint/2010/main" val="246362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C2203-435F-DE27-BF5A-17902C98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MMTracking</a:t>
            </a:r>
            <a:r>
              <a:rPr kumimoji="1" lang="ko-KR" altLang="en-US" dirty="0"/>
              <a:t> 설치 오류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0F2AD-556D-13DE-E562-F537CF4D3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/>
              <a:t>CUDA</a:t>
            </a:r>
            <a:r>
              <a:rPr kumimoji="1" lang="ko-KR" altLang="en-US" sz="2400" dirty="0"/>
              <a:t> 버전 해결 완료 후 </a:t>
            </a:r>
            <a:r>
              <a:rPr kumimoji="1" lang="en-US" altLang="ko-KR" sz="2400" dirty="0"/>
              <a:t>dependency</a:t>
            </a:r>
            <a:r>
              <a:rPr kumimoji="1" lang="ko-KR" altLang="en-US" sz="2400" dirty="0"/>
              <a:t> 문제의 상당 부분 해소되었으나 </a:t>
            </a:r>
            <a:r>
              <a:rPr kumimoji="1" lang="en-US" altLang="ko-KR" sz="2400" dirty="0"/>
              <a:t>mmcv</a:t>
            </a:r>
            <a:r>
              <a:rPr kumimoji="1" lang="ko-KR" altLang="en-US" sz="2400" dirty="0"/>
              <a:t> 에서 자체적으로 제공하는 모듈 간 </a:t>
            </a:r>
            <a:r>
              <a:rPr kumimoji="1" lang="en-US" altLang="ko-KR" sz="2400" dirty="0"/>
              <a:t>dependency</a:t>
            </a:r>
            <a:r>
              <a:rPr kumimoji="1" lang="ko-KR" altLang="en-US" sz="2400" dirty="0"/>
              <a:t> 문제 발생함</a:t>
            </a:r>
            <a:r>
              <a:rPr kumimoji="1"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 dirty="0"/>
              <a:t>코어 모듈인 </a:t>
            </a:r>
            <a:r>
              <a:rPr kumimoji="1" lang="en-US" altLang="ko-KR" sz="2400" dirty="0"/>
              <a:t>mmcv</a:t>
            </a:r>
            <a:r>
              <a:rPr kumimoji="1" lang="ko-KR" altLang="en-US" sz="2400" dirty="0"/>
              <a:t>는 버전업을 최근까지 했으나 </a:t>
            </a:r>
            <a:r>
              <a:rPr kumimoji="1" lang="en-US" altLang="ko-KR" sz="2400" dirty="0" err="1"/>
              <a:t>mmtrack</a:t>
            </a:r>
            <a:r>
              <a:rPr kumimoji="1" lang="ko-KR" altLang="en-US" sz="2400" dirty="0"/>
              <a:t> 문서는 작년 </a:t>
            </a:r>
            <a:r>
              <a:rPr kumimoji="1" lang="en-US" altLang="ko-KR" sz="2400" dirty="0"/>
              <a:t>9</a:t>
            </a:r>
            <a:r>
              <a:rPr kumimoji="1" lang="ko-KR" altLang="en-US" sz="2400" dirty="0"/>
              <a:t>월 업데이트를 끝으로 수정이 이뤄지지 않았기 때문으로 유추됨</a:t>
            </a:r>
            <a:r>
              <a:rPr kumimoji="1"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 err="1"/>
              <a:t>Github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issue </a:t>
            </a:r>
            <a:r>
              <a:rPr kumimoji="1" lang="ko-KR" altLang="en-US" sz="2400" dirty="0"/>
              <a:t>참조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mim</a:t>
            </a:r>
            <a:r>
              <a:rPr kumimoji="1" lang="en-US" altLang="ko-KR" sz="2400" dirty="0"/>
              <a:t>(mmcv</a:t>
            </a:r>
            <a:r>
              <a:rPr kumimoji="1" lang="ko-KR" altLang="en-US" sz="2400" dirty="0"/>
              <a:t> 자체 패키지 관리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pip or </a:t>
            </a:r>
            <a:r>
              <a:rPr kumimoji="1" lang="en-US" altLang="ko-KR" sz="2400" dirty="0" err="1"/>
              <a:t>conda</a:t>
            </a:r>
            <a:r>
              <a:rPr kumimoji="1" lang="ko-KR" altLang="en-US" sz="2400" dirty="0"/>
              <a:t> 사용 시 에러 빈번</a:t>
            </a:r>
            <a:r>
              <a:rPr kumimoji="1" lang="en-US" altLang="ko-KR" sz="2400" dirty="0"/>
              <a:t>)</a:t>
            </a:r>
            <a:r>
              <a:rPr kumimoji="1" lang="ko-KR" altLang="en-US" sz="2400" dirty="0"/>
              <a:t> 사용하여 해결함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08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AED59-8C16-E922-E550-A18BDB2F5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Verification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65194-D224-AE56-D5C7-ED26A3962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E1F0F7-BA7F-EB48-EF59-EF9235A5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41" y="1690688"/>
            <a:ext cx="8749318" cy="1928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F2A56C-100B-F471-4251-97A0E3BA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82061"/>
            <a:ext cx="10583356" cy="143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21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E8C3-86D6-B010-3B30-D7BF52E9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MMtracking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0278AF-61CA-3048-0508-CDA6EEAF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51" y="2292457"/>
            <a:ext cx="9940698" cy="1768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793F9-5078-D85C-524A-A01E06A62443}"/>
              </a:ext>
            </a:extLst>
          </p:cNvPr>
          <p:cNvSpPr txBox="1"/>
          <p:nvPr/>
        </p:nvSpPr>
        <p:spPr>
          <a:xfrm>
            <a:off x="1125651" y="4478150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이후 </a:t>
            </a:r>
            <a:r>
              <a:rPr kumimoji="1" lang="en-US" altLang="ko-KR" dirty="0" err="1"/>
              <a:t>yaml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파일로 만들어 두었음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4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E8C3-86D6-B010-3B30-D7BF52E9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preparation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22DA2-3CE8-5807-AD85-AB47CD34A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MOT17, </a:t>
            </a:r>
            <a:r>
              <a:rPr kumimoji="1" lang="en-US" altLang="ko-KR" dirty="0" err="1"/>
              <a:t>CrowdHuman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을 사용함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 종류의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annotation</a:t>
            </a:r>
            <a:r>
              <a:rPr kumimoji="1" lang="ko-KR" altLang="en-US" dirty="0"/>
              <a:t> 변환함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CocoVID</a:t>
            </a:r>
            <a:r>
              <a:rPr kumimoji="1" lang="ko-KR" altLang="en-US" dirty="0"/>
              <a:t> 사용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810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341</Words>
  <Application>Microsoft Macintosh PowerPoint</Application>
  <PresentationFormat>와이드스크린</PresentationFormat>
  <Paragraphs>47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inherit</vt:lpstr>
      <vt:lpstr>Söhne</vt:lpstr>
      <vt:lpstr>Arial</vt:lpstr>
      <vt:lpstr>Office 테마</vt:lpstr>
      <vt:lpstr>MMtracking</vt:lpstr>
      <vt:lpstr>Trouble shooting</vt:lpstr>
      <vt:lpstr>CUDA 설치 오류</vt:lpstr>
      <vt:lpstr>Conda 환경에 CUDA 설치</vt:lpstr>
      <vt:lpstr>Bashrc 환경변수 설정</vt:lpstr>
      <vt:lpstr>MMTracking 설치 오류</vt:lpstr>
      <vt:lpstr>Verification</vt:lpstr>
      <vt:lpstr>MMtracking</vt:lpstr>
      <vt:lpstr>Data preparation</vt:lpstr>
      <vt:lpstr>PowerPoint 프레젠테이션</vt:lpstr>
      <vt:lpstr>run.sh</vt:lpstr>
      <vt:lpstr>PowerPoint 프레젠테이션</vt:lpstr>
      <vt:lpstr>PowerPoint 프레젠테이션</vt:lpstr>
      <vt:lpstr>Mot 결과</vt:lpstr>
      <vt:lpstr>MOT detector 학습  </vt:lpstr>
      <vt:lpstr>Detector training: </vt:lpstr>
      <vt:lpstr>Detector training: </vt:lpstr>
      <vt:lpstr>Detector training: </vt:lpstr>
      <vt:lpstr>Detector training: </vt:lpstr>
      <vt:lpstr>Detector training: </vt:lpstr>
      <vt:lpstr>Testing</vt:lpstr>
      <vt:lpstr>PowerPoint 프레젠테이션</vt:lpstr>
      <vt:lpstr>PowerPoint 프레젠테이션</vt:lpstr>
      <vt:lpstr>추후 할 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MMtracking</dc:title>
  <dc:creator>신채영</dc:creator>
  <cp:lastModifiedBy>이규근</cp:lastModifiedBy>
  <cp:revision>5</cp:revision>
  <dcterms:created xsi:type="dcterms:W3CDTF">2023-08-02T13:32:43Z</dcterms:created>
  <dcterms:modified xsi:type="dcterms:W3CDTF">2023-08-07T03:33:36Z</dcterms:modified>
</cp:coreProperties>
</file>